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720"/>
            <a:ext cx="10690560" cy="755856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Format des Titeltextes durch Klicken bearbeiten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3200" spc="-1" strike="noStrike">
                <a:latin typeface="Arial"/>
              </a:rPr>
              <a:t>Format des Gliederungstextes durch Klicken bearbeiten</a:t>
            </a:r>
            <a:endParaRPr b="0" lang="de-A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AT" sz="2800" spc="-1" strike="noStrike">
                <a:latin typeface="Arial"/>
              </a:rPr>
              <a:t>Zweite Gliederungsebene</a:t>
            </a:r>
            <a:endParaRPr b="0" lang="de-A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400" spc="-1" strike="noStrike">
                <a:latin typeface="Arial"/>
              </a:rPr>
              <a:t>Dritte Gliederungsebene</a:t>
            </a:r>
            <a:endParaRPr b="0" lang="de-A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AT" sz="2000" spc="-1" strike="noStrike">
                <a:latin typeface="Arial"/>
              </a:rPr>
              <a:t>Vierte Gliederungsebene</a:t>
            </a:r>
            <a:endParaRPr b="0" lang="de-A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Fünfte Gliederungsebene</a:t>
            </a:r>
            <a:endParaRPr b="0" lang="de-A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Sechste Gliederungsebene</a:t>
            </a:r>
            <a:endParaRPr b="0" lang="de-A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AT" sz="2000" spc="-1" strike="noStrike">
                <a:latin typeface="Arial"/>
              </a:rPr>
              <a:t>Siebte Gliederungsebene</a:t>
            </a:r>
            <a:endParaRPr b="0" lang="de-A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52360" y="2192400"/>
            <a:ext cx="3705120" cy="428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Si prega di utilizzare anche il retro del volantino per il programma!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5606640" y="2192400"/>
            <a:ext cx="3705120" cy="428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Si prega di utilizzare anche il retro del volantino per il programma!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2020-03-11T17:56:38Z</dcterms:created>
  <dc:creator/>
  <dc:description/>
  <dc:language>de-AT</dc:language>
  <cp:lastModifiedBy/>
  <dcterms:modified xsi:type="dcterms:W3CDTF">2023-04-21T08:07:37Z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