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691813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720"/>
            <a:ext cx="10690200" cy="755820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252360" y="2192400"/>
            <a:ext cx="3704760" cy="428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Dies ist ein Mustertext zum Kirchenprogramm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Überschrift des 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Programms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Bitte nutzen Sie auch die Rückseite des Flyers für Ihr Programm!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 Detail-informationen zum Programm Detailinfor-mationen zum Programm Detailinformationen zum Programm Detailinformationen zum Programm Detailinformationen zum Programm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</p:txBody>
      </p:sp>
      <p:sp>
        <p:nvSpPr>
          <p:cNvPr id="38" name="CustomShape 2"/>
          <p:cNvSpPr/>
          <p:nvPr/>
        </p:nvSpPr>
        <p:spPr>
          <a:xfrm>
            <a:off x="5606640" y="2192400"/>
            <a:ext cx="3704760" cy="428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Dies ist ein Mustertext zum Kirchenprogramm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Überschrift des 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Programms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Bitte nutzen Sie auch die Rückseite des Flyers für Ihr Programm!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 Detail-informationen zum Programm Detailinfor-mationen zum Programm Detailinformationen zum Programm Detailinformationen zum Programm Detailinformationen zum Programm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LibreOffice/7.2.1.2$Windows_X86_64 LibreOffice_project/87b77fad49947c1441b67c559c339af8f3517e22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2020-03-11T17:56:38Z</dcterms:created>
  <dc:creator/>
  <dc:description/>
  <dc:language>de-AT</dc:language>
  <cp:lastModifiedBy/>
  <dcterms:modified xsi:type="dcterms:W3CDTF">2024-04-23T07:48:51Z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