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media/image1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10691813" cy="1511935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de-AT" sz="4400" spc="-1" strike="noStrike">
                <a:latin typeface="Arial"/>
              </a:rPr>
              <a:t>Folie mittels Klicken verschieben</a:t>
            </a:r>
            <a:endParaRPr b="0" lang="de-AT" sz="4400" spc="-1" strike="noStrike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2000" spc="-1" strike="noStrike">
                <a:latin typeface="Arial"/>
              </a:rPr>
              <a:t>Format der Notizen mittels Klicken bearbeiten</a:t>
            </a:r>
            <a:endParaRPr b="0" lang="de-AT" sz="2000" spc="-1" strike="noStrike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de-AT" sz="1400" spc="-1" strike="noStrike">
                <a:latin typeface="Times New Roman"/>
              </a:rPr>
              <a:t>&lt;Kopfzeile&gt;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algn="r"/>
            <a:r>
              <a:rPr b="0" lang="de-AT" sz="1400" spc="-1" strike="noStrike">
                <a:latin typeface="Times New Roman"/>
              </a:rPr>
              <a:t>&lt;Datum/Uhrzeit&gt;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r>
              <a:rPr b="0" lang="de-AT" sz="1400" spc="-1" strike="noStrike">
                <a:latin typeface="Times New Roman"/>
              </a:rPr>
              <a:t>&lt;Fußzeile&gt;</a:t>
            </a:r>
            <a:endParaRPr b="0" lang="de-AT" sz="1400" spc="-1" strike="noStrike">
              <a:latin typeface="Times New Roman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algn="r"/>
            <a:fld id="{68C33284-780B-4582-A394-7FE045FE444B}" type="slidenum">
              <a:rPr b="0" lang="de-AT" sz="1400" spc="-1" strike="noStrike">
                <a:latin typeface="Times New Roman"/>
              </a:rPr>
              <a:t>&lt;Foliennummer&gt;</a:t>
            </a:fld>
            <a:endParaRPr b="0" lang="de-A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2080" cy="359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endParaRPr b="0" lang="de-AT" sz="2000" spc="-1" strike="noStrike"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3884760" y="8685360"/>
            <a:ext cx="2967480" cy="45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378756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7041240" y="353772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534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5" name="PlaceHolder 6"/>
          <p:cNvSpPr>
            <a:spLocks noGrp="1"/>
          </p:cNvSpPr>
          <p:nvPr>
            <p:ph/>
          </p:nvPr>
        </p:nvSpPr>
        <p:spPr>
          <a:xfrm>
            <a:off x="378756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36" name="PlaceHolder 7"/>
          <p:cNvSpPr>
            <a:spLocks noGrp="1"/>
          </p:cNvSpPr>
          <p:nvPr>
            <p:ph/>
          </p:nvPr>
        </p:nvSpPr>
        <p:spPr>
          <a:xfrm>
            <a:off x="7041240" y="8118000"/>
            <a:ext cx="309816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96220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534240" y="603000"/>
            <a:ext cx="9622080" cy="11702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87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464800" y="811800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34240" y="603000"/>
            <a:ext cx="9622080" cy="2524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AT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3424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464800" y="3537720"/>
            <a:ext cx="46954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34240" y="8118000"/>
            <a:ext cx="9622080" cy="4182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de-A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" descr=""/>
          <p:cNvPicPr/>
          <p:nvPr/>
        </p:nvPicPr>
        <p:blipFill>
          <a:blip r:embed="rId2"/>
          <a:stretch/>
        </p:blipFill>
        <p:spPr>
          <a:xfrm>
            <a:off x="0" y="0"/>
            <a:ext cx="10692720" cy="15117120"/>
          </a:xfrm>
          <a:prstGeom prst="rect">
            <a:avLst/>
          </a:prstGeom>
          <a:ln w="0">
            <a:noFill/>
          </a:ln>
        </p:spPr>
      </p:pic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900000" y="4680000"/>
            <a:ext cx="6715080" cy="741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r>
              <a:rPr b="0" lang="de-AT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Dies ist ein Mustertext zum Kirchenprogramm</a:t>
            </a:r>
            <a:endParaRPr b="0" lang="de-A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600" spc="-1" strike="noStrike">
                <a:solidFill>
                  <a:srgbClr val="000000"/>
                </a:solidFill>
                <a:latin typeface="Calibri"/>
                <a:ea typeface="DejaVu Sans"/>
              </a:rPr>
              <a:t>Überschrift des </a:t>
            </a: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de-AT" sz="6600" spc="-1" strike="noStrike">
                <a:solidFill>
                  <a:srgbClr val="000000"/>
                </a:solidFill>
                <a:latin typeface="Calibri"/>
                <a:ea typeface="DejaVu Sans"/>
              </a:rPr>
              <a:t>Programms</a:t>
            </a: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6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Detailinformationen zum Programm Detailinformationen zum Programm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Detailinformationen zum Programm Detailinformationen zum Programm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Detailinformationen zum Programm Detailinformationen </a:t>
            </a:r>
            <a:endParaRPr b="0" lang="de-AT" sz="2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de-AT" sz="2200" spc="-1" strike="noStrike">
                <a:solidFill>
                  <a:srgbClr val="000000"/>
                </a:solidFill>
                <a:latin typeface="Calibri"/>
                <a:ea typeface="DejaVu Sans"/>
              </a:rPr>
              <a:t>zum Programm Detailinformationen zum Programm Detailinformationen zum Programm Detailinformationen zum Programm</a:t>
            </a:r>
            <a:endParaRPr b="0" lang="de-A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Application>LibreOffice/7.2.1.2$Windows_X86_64 LibreOffice_project/87b77fad49947c1441b67c559c339af8f3517e22</Application>
  <AppVersion>15.0000</AppVersion>
  <Words>1</Words>
  <Paragraphs>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2020-02-27T13:36:44Z</dcterms:created>
  <dc:creator>Melanie Bagladi</dc:creator>
  <dc:description/>
  <dc:language>de-AT</dc:language>
  <cp:lastModifiedBy/>
  <cp:lastPrinted>2020-02-27T13:59:40Z</cp:lastPrinted>
  <dcterms:modified xsi:type="dcterms:W3CDTF">2024-04-23T07:43:41Z</dcterms:modified>
  <cp:revision>18</cp:revision>
  <dc:subject/>
  <dc:title>PowerPoint-Präsentation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0</vt:bool>
  </property>
  <property fmtid="{D5CDD505-2E9C-101B-9397-08002B2CF9AE}" pid="4" name="LinksUpToDate">
    <vt:bool>0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Benutzerdefiniert</vt:lpwstr>
  </property>
  <property fmtid="{D5CDD505-2E9C-101B-9397-08002B2CF9AE}" pid="8" name="ScaleCrop">
    <vt:bool>0</vt:bool>
  </property>
  <property fmtid="{D5CDD505-2E9C-101B-9397-08002B2CF9AE}" pid="9" name="ShareDoc">
    <vt:bool>0</vt:bool>
  </property>
  <property fmtid="{D5CDD505-2E9C-101B-9397-08002B2CF9AE}" pid="10" name="Slides">
    <vt:i4>1</vt:i4>
  </property>
</Properties>
</file>