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7559675" cy="10691813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267768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497808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37764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5" name="PlaceHolder 6"/>
          <p:cNvSpPr>
            <a:spLocks noGrp="1"/>
          </p:cNvSpPr>
          <p:nvPr>
            <p:ph/>
          </p:nvPr>
        </p:nvSpPr>
        <p:spPr>
          <a:xfrm>
            <a:off x="267768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6" name="PlaceHolder 7"/>
          <p:cNvSpPr>
            <a:spLocks noGrp="1"/>
          </p:cNvSpPr>
          <p:nvPr>
            <p:ph/>
          </p:nvPr>
        </p:nvSpPr>
        <p:spPr>
          <a:xfrm>
            <a:off x="497808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subTitle"/>
          </p:nvPr>
        </p:nvSpPr>
        <p:spPr>
          <a:xfrm>
            <a:off x="377640" y="426240"/>
            <a:ext cx="6803280" cy="8274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0"/>
            <a:ext cx="7561440" cy="1068984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504000" y="3236040"/>
            <a:ext cx="5110200" cy="741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de-A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Dies ist ein Mustertext zum Kirchenprogramm</a:t>
            </a: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AT" sz="4800" spc="-1" strike="noStrike">
                <a:solidFill>
                  <a:srgbClr val="000000"/>
                </a:solidFill>
                <a:latin typeface="Calibri"/>
                <a:ea typeface="DejaVu Sans"/>
              </a:rPr>
              <a:t>Überschrift des </a:t>
            </a:r>
            <a:endParaRPr b="0" lang="de-AT" sz="4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AT" sz="4800" spc="-1" strike="noStrike">
                <a:solidFill>
                  <a:srgbClr val="000000"/>
                </a:solidFill>
                <a:latin typeface="Calibri"/>
                <a:ea typeface="DejaVu Sans"/>
              </a:rPr>
              <a:t>Programms</a:t>
            </a:r>
            <a:endParaRPr b="0" lang="de-AT" sz="4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4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Detailinformationen zum Programm Detailinforma-tionen zum Programm Detailinformationen zum Programm Detailinformationen zum Programm Detailinformationen zum Programm</a:t>
            </a: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Detailinformationen zum Programm  Detailinforma-tionen zum Programm Detailinformationen zum Programm Detailinformationen zum Programm Detailinformationen zum Programm</a:t>
            </a: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Application>LibreOffice/7.2.1.2$Windows_X86_64 LibreOffice_project/87b77fad49947c1441b67c559c339af8f3517e22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2020-03-11T18:11:21Z</dcterms:created>
  <dc:creator/>
  <dc:description/>
  <dc:language>de-AT</dc:language>
  <cp:lastModifiedBy/>
  <dcterms:modified xsi:type="dcterms:W3CDTF">2024-04-23T07:45:09Z</dcterms:modified>
  <cp:revision>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