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691813" cy="1511935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de-AT" sz="4400" spc="-1" strike="noStrike">
                <a:latin typeface="Arial"/>
              </a:rPr>
              <a:t>Folie mittels Klicken verschieben</a:t>
            </a:r>
            <a:endParaRPr b="0" lang="de-AT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2000" spc="-1" strike="noStrike">
                <a:latin typeface="Arial"/>
              </a:rPr>
              <a:t>Format der Notizen mittels Klicken bearbeiten</a:t>
            </a:r>
            <a:endParaRPr b="0" lang="de-AT" sz="20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1400" spc="-1" strike="noStrike">
                <a:latin typeface="Times New Roman"/>
              </a:rPr>
              <a:t>&lt;Kopfzeile&gt;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de-AT" sz="1400" spc="-1" strike="noStrike">
                <a:latin typeface="Times New Roman"/>
              </a:rPr>
              <a:t>&lt;Datum/Uhrzeit&gt;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de-AT" sz="1400" spc="-1" strike="noStrike">
                <a:latin typeface="Times New Roman"/>
              </a:rPr>
              <a:t>&lt;Fußzeile&gt;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BF53566D-62CA-4EDC-9D0A-A4D348430F36}" type="slidenum">
              <a:rPr b="0" lang="de-AT" sz="1400" spc="-1" strike="noStrike">
                <a:latin typeface="Times New Roman"/>
              </a:rPr>
              <a:t>&lt;Foliennummer&gt;</a:t>
            </a:fld>
            <a:endParaRPr b="0" lang="de-A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080" cy="359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de-AT" sz="20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3884760" y="8685360"/>
            <a:ext cx="2967480" cy="45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78756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041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34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378756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7041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34240" y="603000"/>
            <a:ext cx="9622080" cy="1170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692720" cy="151171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828000" y="4680000"/>
            <a:ext cx="7235640" cy="741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66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6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66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6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6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Detail-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informationen zum Programm Detailinformationen zum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Detail-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informationen zum Programm Detailinformationen zum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Detail-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informationen zum Programm Detailinformationen zum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</a:t>
            </a:r>
            <a:endParaRPr b="0" lang="de-A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Application>LibreOffice/7.2.1.2$Windows_X86_64 LibreOffice_project/87b77fad49947c1441b67c559c339af8f3517e22</Application>
  <AppVersion>15.0000</AppVersion>
  <Words>1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2020-02-27T13:36:44Z</dcterms:created>
  <dc:creator>Melanie Bagladi</dc:creator>
  <dc:description/>
  <dc:language>de-AT</dc:language>
  <cp:lastModifiedBy/>
  <cp:lastPrinted>2020-02-27T13:59:40Z</cp:lastPrinted>
  <dcterms:modified xsi:type="dcterms:W3CDTF">2024-04-23T07:44:19Z</dcterms:modified>
  <cp:revision>19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Benutzerdefiniert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