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200" cy="7558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5236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Si prega di utilizzare anche il retro del volantino per il programma!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606640" y="2192400"/>
            <a:ext cx="3704760" cy="428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Si prega di utilizzare anche il retro del volantino per il programma!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2024-04-23T07:48:12Z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