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1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691813" cy="7559675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9" name="PlaceHolder 5"/>
          <p:cNvSpPr>
            <a:spLocks noGrp="1"/>
          </p:cNvSpPr>
          <p:nvPr>
            <p:ph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378756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704124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53424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5" name="PlaceHolder 6"/>
          <p:cNvSpPr>
            <a:spLocks noGrp="1"/>
          </p:cNvSpPr>
          <p:nvPr>
            <p:ph/>
          </p:nvPr>
        </p:nvSpPr>
        <p:spPr>
          <a:xfrm>
            <a:off x="378756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6" name="PlaceHolder 7"/>
          <p:cNvSpPr>
            <a:spLocks noGrp="1"/>
          </p:cNvSpPr>
          <p:nvPr>
            <p:ph/>
          </p:nvPr>
        </p:nvSpPr>
        <p:spPr>
          <a:xfrm>
            <a:off x="704124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ubTitle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subTitle"/>
          </p:nvPr>
        </p:nvSpPr>
        <p:spPr>
          <a:xfrm>
            <a:off x="534240" y="301320"/>
            <a:ext cx="9622080" cy="585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0" y="720"/>
            <a:ext cx="10690200" cy="7558200"/>
          </a:xfrm>
          <a:prstGeom prst="rect">
            <a:avLst/>
          </a:prstGeom>
          <a:ln w="0"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ustomShape 1"/>
          <p:cNvSpPr/>
          <p:nvPr/>
        </p:nvSpPr>
        <p:spPr>
          <a:xfrm>
            <a:off x="252360" y="2192400"/>
            <a:ext cx="3704760" cy="4284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de-A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Esempio di testo per il programma della chiesa</a:t>
            </a: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AT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Titolo del programma</a:t>
            </a:r>
            <a:endParaRPr b="0" lang="de-AT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de-A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Si prega di utilizzare anche il retro del volantino per il programma!</a:t>
            </a: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Informazioni dettagliate sul programma Informazioni dettagliate sul programma Informazioni dettagliate sul programma</a:t>
            </a: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Informazioni dettagliate sul programma</a:t>
            </a: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400" spc="-1" strike="noStrike">
              <a:latin typeface="Arial"/>
            </a:endParaRPr>
          </a:p>
        </p:txBody>
      </p:sp>
      <p:sp>
        <p:nvSpPr>
          <p:cNvPr id="38" name="CustomShape 2"/>
          <p:cNvSpPr/>
          <p:nvPr/>
        </p:nvSpPr>
        <p:spPr>
          <a:xfrm>
            <a:off x="5606640" y="2192400"/>
            <a:ext cx="3704760" cy="4284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de-A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Esempio di testo per il programma della chiesa</a:t>
            </a: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AT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Titolo del programma</a:t>
            </a:r>
            <a:endParaRPr b="0" lang="de-AT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de-A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Si prega di utilizzare anche il retro del volantino per il programma!</a:t>
            </a: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Informazioni dettagliate sul programma Informazioni dettagliate sul programma Informazioni dettagliate sul programma</a:t>
            </a: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Informazioni dettagliate sul programma</a:t>
            </a: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Application>LibreOffice/7.2.1.2$Windows_X86_64 LibreOffice_project/87b77fad49947c1441b67c559c339af8f3517e22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2020-03-11T17:56:38Z</dcterms:created>
  <dc:creator/>
  <dc:description/>
  <dc:language>de-AT</dc:language>
  <cp:lastModifiedBy/>
  <dcterms:modified xsi:type="dcterms:W3CDTF">2024-04-23T07:48:12Z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